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Compact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</a:t>
            </a:r>
            <a:r>
              <a:rPr lang="en-US" altLang="ko-KR" sz="1050" dirty="0"/>
              <a:t>8</a:t>
            </a:r>
            <a:r>
              <a:rPr lang="en-US" altLang="ko-KR" sz="1050" dirty="0" smtClean="0"/>
              <a:t>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/>
              <a:t>Frequency Neodymium </a:t>
            </a:r>
            <a:r>
              <a:rPr lang="en-US" altLang="ko-KR" sz="1050" smtClean="0"/>
              <a:t>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49564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Q.8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1184053"/>
            <a:ext cx="454702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95dB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75Hz~20kHz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126dB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AES Power / Program Power / Peak Power : </a:t>
            </a:r>
            <a:r>
              <a:rPr lang="en-US" altLang="ko-KR" sz="1050" dirty="0" smtClean="0"/>
              <a:t>300W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600W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1200W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90°(Narrow) </a:t>
            </a:r>
            <a:r>
              <a:rPr lang="en-US" altLang="ko-KR" sz="1050" dirty="0" smtClean="0"/>
              <a:t>&amp; 120</a:t>
            </a:r>
            <a:r>
              <a:rPr lang="en-US" altLang="ko-KR" sz="1050" dirty="0" smtClean="0"/>
              <a:t>°(</a:t>
            </a:r>
            <a:r>
              <a:rPr lang="en-US" altLang="ko-KR" sz="1050" dirty="0"/>
              <a:t>Wide) x 20°(Up) &amp; 40°(Down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12.95kg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270x451x263mm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13xM10 </a:t>
            </a:r>
            <a:r>
              <a:rPr lang="en-US" altLang="ko-KR" sz="1050" dirty="0" smtClean="0"/>
              <a:t>inserts (4xtop, 4x bottom, 1x Rear, 2x left, 2x right)</a:t>
            </a:r>
          </a:p>
          <a:p>
            <a:r>
              <a:rPr lang="en-US" altLang="ko-KR" sz="1050" dirty="0" smtClean="0"/>
              <a:t>  </a:t>
            </a:r>
            <a:r>
              <a:rPr lang="en-US" altLang="ko-KR" sz="1050" dirty="0" smtClean="0"/>
              <a:t>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3" t="24313" r="32238" b="27373"/>
          <a:stretch/>
        </p:blipFill>
        <p:spPr>
          <a:xfrm>
            <a:off x="2366602" y="1267344"/>
            <a:ext cx="1277897" cy="182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1305</TotalTime>
  <Words>189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40</cp:revision>
  <cp:lastPrinted>2020-04-08T03:17:49Z</cp:lastPrinted>
  <dcterms:created xsi:type="dcterms:W3CDTF">2020-04-07T06:54:52Z</dcterms:created>
  <dcterms:modified xsi:type="dcterms:W3CDTF">2020-05-13T08:12:56Z</dcterms:modified>
</cp:coreProperties>
</file>