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Full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dirty="0" smtClean="0"/>
              <a:t>· 12” Bass </a:t>
            </a:r>
            <a:r>
              <a:rPr lang="en-US" altLang="ko-KR" sz="1050" dirty="0"/>
              <a:t>&amp; Mid </a:t>
            </a:r>
            <a:r>
              <a:rPr lang="en-US" altLang="ko-KR" sz="1050" dirty="0" smtClean="0"/>
              <a:t>Bass </a:t>
            </a:r>
            <a:r>
              <a:rPr lang="en-US" altLang="ko-KR" sz="1050" dirty="0"/>
              <a:t>Frequency </a:t>
            </a:r>
            <a:r>
              <a:rPr lang="en-US" altLang="ko-KR" sz="1050" dirty="0" smtClean="0"/>
              <a:t>Neodymium Driver </a:t>
            </a:r>
            <a:endParaRPr lang="en-US" altLang="ko-KR" sz="1050" dirty="0"/>
          </a:p>
          <a:p>
            <a:endParaRPr lang="en-US" altLang="ko-KR" sz="110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1.4” </a:t>
            </a:r>
            <a:r>
              <a:rPr lang="en-US" altLang="ko-KR" sz="1050" dirty="0"/>
              <a:t>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15T Enclosure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03050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Q.12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7" y="927138"/>
            <a:ext cx="4274880" cy="4755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98dB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55Hz~18.2kHz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131dB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AES Power / Program Power / Peak Power : </a:t>
            </a:r>
            <a:r>
              <a:rPr lang="en-US" altLang="ko-KR" sz="1050" dirty="0" smtClean="0"/>
              <a:t>500W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1000W </a:t>
            </a:r>
            <a:r>
              <a:rPr lang="en-US" altLang="ko-KR" sz="1050" dirty="0"/>
              <a:t>/ </a:t>
            </a:r>
            <a:r>
              <a:rPr lang="en-US" altLang="ko-KR" sz="1050" dirty="0" smtClean="0"/>
              <a:t>2000W</a:t>
            </a:r>
            <a:endParaRPr lang="en-US" altLang="ko-KR" sz="1050" dirty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90°x 40°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21.99kg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362x610x372mm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/>
              <a:t>Point </a:t>
            </a:r>
            <a:r>
              <a:rPr lang="en-US" altLang="ko-KR" sz="1050" smtClean="0"/>
              <a:t>: </a:t>
            </a:r>
            <a:r>
              <a:rPr lang="en-US" altLang="ko-KR" sz="1050" dirty="0" smtClean="0"/>
              <a:t>14xM10 </a:t>
            </a:r>
            <a:r>
              <a:rPr lang="en-US" altLang="ko-KR" sz="1050"/>
              <a:t>inserts </a:t>
            </a:r>
            <a:r>
              <a:rPr lang="en-US" altLang="ko-KR" sz="1050" smtClean="0"/>
              <a:t>(</a:t>
            </a:r>
            <a:r>
              <a:rPr lang="en-US" altLang="ko-KR" sz="1050" dirty="0" smtClean="0"/>
              <a:t>4x top / 4x bottom / 2x Rear / 2x left / 2x right)</a:t>
            </a:r>
          </a:p>
          <a:p>
            <a:r>
              <a:rPr lang="en-US" altLang="ko-KR" sz="1050" dirty="0" smtClean="0"/>
              <a:t> 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51" t="19922" r="29323" b="22510"/>
          <a:stretch/>
        </p:blipFill>
        <p:spPr>
          <a:xfrm>
            <a:off x="2409345" y="1198450"/>
            <a:ext cx="1298844" cy="1922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1429</TotalTime>
  <Words>174</Words>
  <Application>Microsoft Office PowerPoint</Application>
  <PresentationFormat>A4 용지(210x297mm)</PresentationFormat>
  <Paragraphs>45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40</cp:revision>
  <cp:lastPrinted>2020-04-08T03:17:49Z</cp:lastPrinted>
  <dcterms:created xsi:type="dcterms:W3CDTF">2020-04-07T06:54:52Z</dcterms:created>
  <dcterms:modified xsi:type="dcterms:W3CDTF">2020-05-13T08:14:15Z</dcterms:modified>
</cp:coreProperties>
</file>