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15” </a:t>
            </a:r>
            <a:r>
              <a:rPr lang="en-US" altLang="ko-KR" sz="1050" dirty="0" smtClean="0"/>
              <a:t>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Baltic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Enclosure (18T)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err="1"/>
              <a:t>Bi-amp&amp;Passive</a:t>
            </a:r>
            <a:r>
              <a:rPr lang="en-US" altLang="ko-KR" sz="1050" dirty="0"/>
              <a:t> Mode Switch</a:t>
            </a:r>
          </a:p>
          <a:p>
            <a:endParaRPr lang="en-US" altLang="ko-KR" sz="1050" dirty="0" smtClean="0"/>
          </a:p>
        </p:txBody>
      </p:sp>
      <p:sp>
        <p:nvSpPr>
          <p:cNvPr id="12" name="직사각형 11"/>
          <p:cNvSpPr/>
          <p:nvPr/>
        </p:nvSpPr>
        <p:spPr>
          <a:xfrm>
            <a:off x="812352" y="795153"/>
            <a:ext cx="595035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KM5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1665912"/>
            <a:ext cx="4394622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</a:t>
            </a:r>
            <a:r>
              <a:rPr lang="en-US" altLang="ko-KR" sz="1050" dirty="0" smtClean="0"/>
              <a:t>98dB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</a:t>
            </a:r>
            <a:r>
              <a:rPr lang="en-US" altLang="ko-KR" sz="1050" dirty="0" smtClean="0"/>
              <a:t>87Hz~17kHz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</a:t>
            </a:r>
            <a:r>
              <a:rPr lang="en-US" altLang="ko-KR" sz="1050" dirty="0" smtClean="0"/>
              <a:t>130dB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</a:t>
            </a:r>
            <a:r>
              <a:rPr lang="en-US" altLang="ko-KR" sz="1050" dirty="0" smtClean="0"/>
              <a:t>400</a:t>
            </a:r>
            <a:r>
              <a:rPr lang="en-US" altLang="ko-KR" sz="1050" dirty="0" smtClean="0"/>
              <a:t>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800W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1600W</a:t>
            </a:r>
            <a:endParaRPr lang="en-US" altLang="ko-KR" sz="1050" dirty="0" smtClean="0"/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</a:t>
            </a:r>
            <a:r>
              <a:rPr lang="en-US" altLang="ko-KR" sz="1050" dirty="0"/>
              <a:t>(</a:t>
            </a:r>
            <a:r>
              <a:rPr lang="en-US" altLang="ko-KR" sz="1050" dirty="0" err="1"/>
              <a:t>HxV</a:t>
            </a:r>
            <a:r>
              <a:rPr lang="en-US" altLang="ko-KR" sz="1050" dirty="0"/>
              <a:t>) : 86˚x64˚(1kHz) / 72˚x64˚(4kHz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Weight : </a:t>
            </a:r>
            <a:r>
              <a:rPr lang="en-US" altLang="ko-KR" sz="1050" dirty="0" smtClean="0"/>
              <a:t>20.80 kg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</a:t>
            </a:r>
            <a:r>
              <a:rPr lang="en-US" altLang="ko-KR" sz="1050" dirty="0" smtClean="0"/>
              <a:t>582x361x512mm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 [Parallel] Bi-Amp(1±,2±)/Passive(1+,1-) </a:t>
            </a:r>
            <a:r>
              <a:rPr lang="en-US" altLang="ko-KR" sz="1050" dirty="0" smtClean="0"/>
              <a:t>Switch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8" t="23398" r="14709" b="16839"/>
          <a:stretch/>
        </p:blipFill>
        <p:spPr>
          <a:xfrm>
            <a:off x="1407387" y="1508579"/>
            <a:ext cx="2773552" cy="174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1373</TotalTime>
  <Words>163</Words>
  <Application>Microsoft Office PowerPoint</Application>
  <PresentationFormat>A4 용지(210x297mm)</PresentationFormat>
  <Paragraphs>40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65</cp:revision>
  <cp:lastPrinted>2020-04-08T03:17:49Z</cp:lastPrinted>
  <dcterms:created xsi:type="dcterms:W3CDTF">2020-04-07T06:54:52Z</dcterms:created>
  <dcterms:modified xsi:type="dcterms:W3CDTF">2020-09-07T23:59:14Z</dcterms:modified>
</cp:coreProperties>
</file>