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3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229248"/>
            <a:ext cx="3245478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Over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dirty="0" smtClean="0"/>
              <a:t>· 15” Bass </a:t>
            </a:r>
            <a:r>
              <a:rPr lang="en-US" altLang="ko-KR" sz="1050" dirty="0"/>
              <a:t>&amp; Mid </a:t>
            </a:r>
            <a:r>
              <a:rPr lang="en-US" altLang="ko-KR" sz="1050" dirty="0" smtClean="0"/>
              <a:t>Bass </a:t>
            </a:r>
            <a:r>
              <a:rPr lang="en-US" altLang="ko-KR" sz="1050" dirty="0"/>
              <a:t>Frequency </a:t>
            </a:r>
            <a:r>
              <a:rPr lang="en-US" altLang="ko-KR" sz="1050" dirty="0" smtClean="0"/>
              <a:t>Neodymium Driver </a:t>
            </a:r>
            <a:endParaRPr lang="en-US" altLang="ko-KR" sz="1050" dirty="0"/>
          </a:p>
          <a:p>
            <a:endParaRPr lang="en-US" altLang="ko-KR" sz="110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1.4” </a:t>
            </a:r>
            <a:r>
              <a:rPr lang="en-US" altLang="ko-KR" sz="1050" dirty="0"/>
              <a:t>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15T Enclosure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/>
              <a:t>· Dedicated Passive Network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Provide DSP Data</a:t>
            </a:r>
            <a:endParaRPr lang="ko-KR" altLang="en-US" sz="105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603050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Q.15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58977" y="1135932"/>
            <a:ext cx="4547022" cy="459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98dB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55Hz~20kHz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133dB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AES Power / Program Power / Peak Power : </a:t>
            </a:r>
            <a:r>
              <a:rPr lang="en-US" altLang="ko-KR" sz="1050" dirty="0" smtClean="0"/>
              <a:t>700W </a:t>
            </a:r>
            <a:r>
              <a:rPr lang="en-US" altLang="ko-KR" sz="1050" dirty="0"/>
              <a:t>/ </a:t>
            </a:r>
            <a:r>
              <a:rPr lang="en-US" altLang="ko-KR" sz="1050" dirty="0" smtClean="0"/>
              <a:t>1400W </a:t>
            </a:r>
            <a:r>
              <a:rPr lang="en-US" altLang="ko-KR" sz="1050" dirty="0"/>
              <a:t>/ </a:t>
            </a:r>
            <a:r>
              <a:rPr lang="en-US" altLang="ko-KR" sz="1050" dirty="0" smtClean="0"/>
              <a:t>2800W</a:t>
            </a:r>
            <a:endParaRPr lang="en-US" altLang="ko-KR" sz="1050" dirty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90°x 40°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28.99kg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462x706x465mm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14xM10 </a:t>
            </a:r>
            <a:r>
              <a:rPr lang="en-US" altLang="ko-KR" sz="1050"/>
              <a:t>inserts </a:t>
            </a:r>
            <a:r>
              <a:rPr lang="en-US" altLang="ko-KR" sz="1050" smtClean="0"/>
              <a:t>(</a:t>
            </a:r>
            <a:r>
              <a:rPr lang="en-US" altLang="ko-KR" sz="1050" dirty="0" smtClean="0"/>
              <a:t>4x top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/ 4x bottom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/ 2x Rear / 2x left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/ </a:t>
            </a:r>
            <a:r>
              <a:rPr lang="en-US" altLang="ko-KR" sz="1050" dirty="0"/>
              <a:t>2</a:t>
            </a:r>
            <a:r>
              <a:rPr lang="en-US" altLang="ko-KR" sz="1050" dirty="0" smtClean="0"/>
              <a:t>x right)</a:t>
            </a:r>
          </a:p>
          <a:p>
            <a:r>
              <a:rPr lang="en-US" altLang="ko-KR" sz="1050" dirty="0" smtClean="0"/>
              <a:t>  Single Hole Cup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Painting  :  </a:t>
            </a:r>
            <a:r>
              <a:rPr lang="en-US" altLang="ko-KR" sz="1050" dirty="0" err="1"/>
              <a:t>Polyurea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5" t="10509" r="22293" b="13726"/>
          <a:stretch/>
        </p:blipFill>
        <p:spPr>
          <a:xfrm>
            <a:off x="2255838" y="1009171"/>
            <a:ext cx="1499426" cy="221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1452</TotalTime>
  <Words>174</Words>
  <Application>Microsoft Office PowerPoint</Application>
  <PresentationFormat>A4 용지(210x297mm)</PresentationFormat>
  <Paragraphs>45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44</cp:revision>
  <cp:lastPrinted>2020-04-08T03:17:49Z</cp:lastPrinted>
  <dcterms:created xsi:type="dcterms:W3CDTF">2020-04-07T06:54:52Z</dcterms:created>
  <dcterms:modified xsi:type="dcterms:W3CDTF">2020-05-13T08:13:44Z</dcterms:modified>
</cp:coreProperties>
</file>