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8" y="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2812" y="3608494"/>
            <a:ext cx="350487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sz="1050" dirty="0"/>
          </a:p>
          <a:p>
            <a:r>
              <a:rPr lang="en-US" altLang="ko-KR" sz="1050" dirty="0" smtClean="0"/>
              <a:t>· 15” Low Frequency Neodymium Driver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Premium Birch </a:t>
            </a:r>
            <a:r>
              <a:rPr lang="en-US" altLang="ko-KR" sz="1050" dirty="0" err="1" smtClean="0"/>
              <a:t>PlyWood</a:t>
            </a:r>
            <a:r>
              <a:rPr lang="en-US" altLang="ko-KR" sz="1050" dirty="0" smtClean="0"/>
              <a:t> 15T Enclosure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Dedicated Passive Network &amp; Active Switch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Provide DSP Data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641522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62" b="1" dirty="0" smtClean="0">
                <a:solidFill>
                  <a:srgbClr val="002060"/>
                </a:solidFill>
              </a:rPr>
              <a:t>N15S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199531" y="946161"/>
            <a:ext cx="4394622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SPECIFICATIONS</a:t>
            </a:r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Type : Active &amp; Passive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Sensitivity(1W/1m) :98dB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Frequency Range(-10dB) : 30Hz~760Hz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Max SPL(Peak) : 132dB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AES Power / Program Power / Peak Power : 700W / 1400W / 2800W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Dispersion Angle(Horn) : Omni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Normal Impedance : 8Ω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Net Weight : 43.30 kg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Dimensions(</a:t>
            </a:r>
            <a:r>
              <a:rPr lang="en-US" altLang="ko-KR" sz="1050" dirty="0" err="1" smtClean="0"/>
              <a:t>WxHxDmm</a:t>
            </a:r>
            <a:r>
              <a:rPr lang="en-US" altLang="ko-KR" sz="1050" dirty="0"/>
              <a:t>)  </a:t>
            </a:r>
            <a:r>
              <a:rPr lang="en-US" altLang="ko-KR" sz="1050" dirty="0" smtClean="0"/>
              <a:t>: 491x591x699mm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Rigging </a:t>
            </a:r>
            <a:r>
              <a:rPr lang="en-US" altLang="ko-KR" sz="1050" dirty="0"/>
              <a:t>Point  :  </a:t>
            </a:r>
            <a:r>
              <a:rPr lang="en-US" altLang="ko-KR" sz="1050" dirty="0" smtClean="0"/>
              <a:t>20xM10 </a:t>
            </a:r>
            <a:r>
              <a:rPr lang="en-US" altLang="ko-KR" sz="1050" dirty="0"/>
              <a:t>inserts </a:t>
            </a:r>
            <a:endParaRPr lang="en-US" altLang="ko-KR" sz="1050" dirty="0" smtClean="0"/>
          </a:p>
          <a:p>
            <a:r>
              <a:rPr lang="en-US" altLang="ko-KR" sz="1050" dirty="0" smtClean="0"/>
              <a:t>  (5x top</a:t>
            </a:r>
            <a:r>
              <a:rPr lang="en-US" altLang="ko-KR" sz="1050" dirty="0"/>
              <a:t>, </a:t>
            </a:r>
            <a:r>
              <a:rPr lang="en-US" altLang="ko-KR" sz="1050" dirty="0" smtClean="0"/>
              <a:t>5x bottom, 2x Rear, </a:t>
            </a:r>
            <a:r>
              <a:rPr lang="en-US" altLang="ko-KR" sz="1050" dirty="0"/>
              <a:t>4</a:t>
            </a:r>
            <a:r>
              <a:rPr lang="en-US" altLang="ko-KR" sz="1050" dirty="0" smtClean="0"/>
              <a:t>x left</a:t>
            </a:r>
            <a:r>
              <a:rPr lang="en-US" altLang="ko-KR" sz="1050" dirty="0"/>
              <a:t>, </a:t>
            </a:r>
            <a:r>
              <a:rPr lang="en-US" altLang="ko-KR" sz="1050" dirty="0" smtClean="0"/>
              <a:t>4x right)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Connection  </a:t>
            </a:r>
            <a:r>
              <a:rPr lang="en-US" altLang="ko-KR" sz="1050" dirty="0"/>
              <a:t>:  2 X SPEAKON(1+,1-) [Parallel</a:t>
            </a:r>
            <a:r>
              <a:rPr lang="en-US" altLang="ko-KR" sz="1050" dirty="0" smtClean="0"/>
              <a:t>], Active </a:t>
            </a:r>
            <a:r>
              <a:rPr lang="en-US" altLang="ko-KR" sz="1050" smtClean="0"/>
              <a:t>&amp; </a:t>
            </a:r>
            <a:r>
              <a:rPr lang="en-US" altLang="ko-KR" sz="1050" smtClean="0"/>
              <a:t>LPF </a:t>
            </a:r>
            <a:r>
              <a:rPr lang="en-US" altLang="ko-KR" sz="1050" smtClean="0"/>
              <a:t>Switch</a:t>
            </a:r>
            <a:endParaRPr lang="en-US" altLang="ko-KR" sz="1050" dirty="0" smtClean="0"/>
          </a:p>
          <a:p>
            <a:endParaRPr lang="en-US" altLang="ko-KR" sz="1050" dirty="0"/>
          </a:p>
          <a:p>
            <a:r>
              <a:rPr lang="en-US" altLang="ko-KR" sz="1050" dirty="0" smtClean="0"/>
              <a:t>· Painting  :  </a:t>
            </a:r>
            <a:r>
              <a:rPr lang="en-US" altLang="ko-KR" sz="1050" dirty="0" err="1" smtClean="0"/>
              <a:t>Polyurea</a:t>
            </a:r>
            <a:r>
              <a:rPr lang="en-US" altLang="ko-KR" sz="1050" dirty="0" smtClean="0"/>
              <a:t> Coating</a:t>
            </a:r>
            <a:endParaRPr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0" t="19524" r="23475" b="13810"/>
          <a:stretch/>
        </p:blipFill>
        <p:spPr>
          <a:xfrm>
            <a:off x="1822619" y="1497342"/>
            <a:ext cx="1817785" cy="1839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1335</TotalTime>
  <Words>164</Words>
  <Application>Microsoft Office PowerPoint</Application>
  <PresentationFormat>A4 용지(210x297mm)</PresentationFormat>
  <Paragraphs>41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58</cp:revision>
  <cp:lastPrinted>2020-04-08T03:17:49Z</cp:lastPrinted>
  <dcterms:created xsi:type="dcterms:W3CDTF">2020-04-07T06:54:52Z</dcterms:created>
  <dcterms:modified xsi:type="dcterms:W3CDTF">2020-05-15T02:51:18Z</dcterms:modified>
</cp:coreProperties>
</file>